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CC"/>
    <a:srgbClr val="00CC00"/>
    <a:srgbClr val="008000"/>
    <a:srgbClr val="FFFF00"/>
    <a:srgbClr val="CC00FF"/>
    <a:srgbClr val="00FF00"/>
    <a:srgbClr val="3333FF"/>
    <a:srgbClr val="99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9144000" cy="803098"/>
          </a:xfrm>
          <a:solidFill>
            <a:srgbClr val="FFFF00"/>
          </a:solidFill>
        </p:spPr>
        <p:txBody>
          <a:bodyPr lIns="82945" tIns="41473" rIns="82945">
            <a:normAutofit lnSpcReduction="10000"/>
          </a:bodyPr>
          <a:lstStyle/>
          <a:p>
            <a:pPr lvl="0" fontAlgn="base">
              <a:lnSpc>
                <a:spcPct val="120000"/>
              </a:lnSpc>
              <a:spcAft>
                <a:spcPct val="0"/>
              </a:spcAft>
            </a:pPr>
            <a:r>
              <a:rPr lang="ta-IN" sz="4000" b="1" dirty="0">
                <a:solidFill>
                  <a:srgbClr val="0000CC"/>
                </a:solidFill>
              </a:rPr>
              <a:t>ஒருவரி ஜெபம்</a:t>
            </a:r>
            <a:endParaRPr lang="en-US" sz="4000" b="1" dirty="0">
              <a:solidFill>
                <a:srgbClr val="0000CC"/>
              </a:solidFill>
              <a:latin typeface="Algerian" pitchFamily="8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663877"/>
            <a:ext cx="9144000" cy="1314862"/>
          </a:xfrm>
          <a:prstGeom prst="rect">
            <a:avLst/>
          </a:prstGeom>
          <a:solidFill>
            <a:schemeClr val="bg1"/>
          </a:solidFill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ta-IN" sz="4000" b="1" dirty="0"/>
              <a:t>கிறிஸ்து </a:t>
            </a:r>
            <a:r>
              <a:rPr lang="ta-IN" sz="4000" b="1" dirty="0" smtClean="0"/>
              <a:t>அரசே</a:t>
            </a:r>
            <a:r>
              <a:rPr lang="en-US" sz="4000" b="1" dirty="0" smtClean="0"/>
              <a:t>!</a:t>
            </a:r>
            <a:r>
              <a:rPr lang="ta-IN" sz="4000" b="1" dirty="0" smtClean="0"/>
              <a:t> </a:t>
            </a:r>
            <a:endParaRPr lang="en-US" sz="4000" b="1" dirty="0" smtClean="0"/>
          </a:p>
          <a:p>
            <a:pPr algn="ctr"/>
            <a:r>
              <a:rPr lang="ta-IN" sz="4000" b="1" dirty="0" smtClean="0"/>
              <a:t>நீரே </a:t>
            </a:r>
            <a:r>
              <a:rPr lang="ta-IN" sz="4000" b="1" dirty="0"/>
              <a:t>எம் வாழ்வின் </a:t>
            </a:r>
            <a:r>
              <a:rPr lang="ta-IN" sz="4000" b="1" dirty="0" smtClean="0"/>
              <a:t>மையம்</a:t>
            </a:r>
            <a:r>
              <a:rPr lang="en-US" sz="4000" b="1" dirty="0" smtClean="0"/>
              <a:t>.</a:t>
            </a:r>
            <a:r>
              <a:rPr lang="ta-IN" sz="4000" b="1" dirty="0" smtClean="0"/>
              <a:t> </a:t>
            </a:r>
            <a:endParaRPr lang="ta-IN" sz="4000" b="1" dirty="0"/>
          </a:p>
        </p:txBody>
      </p:sp>
      <p:sp>
        <p:nvSpPr>
          <p:cNvPr id="4" name="5-Point Star 3"/>
          <p:cNvSpPr/>
          <p:nvPr/>
        </p:nvSpPr>
        <p:spPr>
          <a:xfrm>
            <a:off x="0" y="5906069"/>
            <a:ext cx="914400" cy="9144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5-Point Star 8"/>
          <p:cNvSpPr/>
          <p:nvPr/>
        </p:nvSpPr>
        <p:spPr>
          <a:xfrm>
            <a:off x="3790666" y="5919604"/>
            <a:ext cx="914400" cy="914400"/>
          </a:xfrm>
          <a:prstGeom prst="star5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5-Point Star 9"/>
          <p:cNvSpPr/>
          <p:nvPr/>
        </p:nvSpPr>
        <p:spPr>
          <a:xfrm>
            <a:off x="5271733" y="5914942"/>
            <a:ext cx="914400" cy="9144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5-Point Star 10"/>
          <p:cNvSpPr/>
          <p:nvPr/>
        </p:nvSpPr>
        <p:spPr>
          <a:xfrm>
            <a:off x="6705600" y="5914942"/>
            <a:ext cx="9144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5-Point Star 11"/>
          <p:cNvSpPr/>
          <p:nvPr/>
        </p:nvSpPr>
        <p:spPr>
          <a:xfrm>
            <a:off x="8248934" y="5894313"/>
            <a:ext cx="914400" cy="914400"/>
          </a:xfrm>
          <a:prstGeom prst="star5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5-Point Star 12"/>
          <p:cNvSpPr/>
          <p:nvPr/>
        </p:nvSpPr>
        <p:spPr>
          <a:xfrm>
            <a:off x="2468966" y="5877411"/>
            <a:ext cx="914400" cy="914400"/>
          </a:xfrm>
          <a:prstGeom prst="star5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5-Point Star 13"/>
          <p:cNvSpPr/>
          <p:nvPr/>
        </p:nvSpPr>
        <p:spPr>
          <a:xfrm>
            <a:off x="1147266" y="5894313"/>
            <a:ext cx="914400" cy="9144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1725"/>
            <a:ext cx="9098934" cy="370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40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2049</TotalTime>
  <Words>10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Latha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SPECIAL PRAYER</dc:title>
  <dc:creator>ADRIN</dc:creator>
  <cp:lastModifiedBy>Admin</cp:lastModifiedBy>
  <cp:revision>227</cp:revision>
  <dcterms:created xsi:type="dcterms:W3CDTF">2006-08-16T00:00:00Z</dcterms:created>
  <dcterms:modified xsi:type="dcterms:W3CDTF">2022-11-19T07:42:05Z</dcterms:modified>
</cp:coreProperties>
</file>