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9900"/>
    <a:srgbClr val="FF0000"/>
    <a:srgbClr val="6600CC"/>
    <a:srgbClr val="FF0066"/>
    <a:srgbClr val="9900CC"/>
    <a:srgbClr val="00FF00"/>
    <a:srgbClr val="33CAFF"/>
    <a:srgbClr val="3333FF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434" autoAdjust="0"/>
  </p:normalViewPr>
  <p:slideViewPr>
    <p:cSldViewPr>
      <p:cViewPr varScale="1">
        <p:scale>
          <a:sx n="74" d="100"/>
          <a:sy n="74" d="100"/>
        </p:scale>
        <p:origin x="552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/>
          </p:nvPr>
        </p:nvSpPr>
        <p:spPr>
          <a:xfrm>
            <a:off x="-21251" y="0"/>
            <a:ext cx="12213251" cy="803098"/>
          </a:xfrm>
          <a:solidFill>
            <a:srgbClr val="FFFF00"/>
          </a:solidFill>
        </p:spPr>
        <p:txBody>
          <a:bodyPr vert="horz" lIns="82945" tIns="41473" rIns="82945" bIns="45720" rtlCol="0" anchor="ctr">
            <a:normAutofit lnSpcReduction="10000"/>
          </a:bodyPr>
          <a:lstStyle/>
          <a:p>
            <a:pPr lvl="0" fontAlgn="base">
              <a:lnSpc>
                <a:spcPct val="120000"/>
              </a:lnSpc>
              <a:spcAft>
                <a:spcPct val="0"/>
              </a:spcAft>
            </a:pPr>
            <a:r>
              <a:rPr lang="ta-IN" sz="4000" b="1" dirty="0">
                <a:solidFill>
                  <a:srgbClr val="0000CC"/>
                </a:solidFill>
                <a:latin typeface="Algerian" pitchFamily="82" charset="0"/>
              </a:rPr>
              <a:t>பாதுகாப்பிற்கான ஜெபம்</a:t>
            </a:r>
            <a:endParaRPr lang="en-US" sz="4000" b="1" dirty="0">
              <a:solidFill>
                <a:srgbClr val="0000CC"/>
              </a:solidFill>
              <a:latin typeface="Algerian" pitchFamily="8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314665" y="827783"/>
            <a:ext cx="6877335" cy="5592956"/>
          </a:xfrm>
          <a:prstGeom prst="rect">
            <a:avLst/>
          </a:prstGeom>
          <a:solidFill>
            <a:schemeClr val="bg1"/>
          </a:solidFill>
        </p:spPr>
        <p:txBody>
          <a:bodyPr wrap="square" lIns="82945" tIns="41473" rIns="82945" bIns="41473">
            <a:spAutoFit/>
          </a:bodyPr>
          <a:lstStyle/>
          <a:p>
            <a:pPr algn="ctr"/>
            <a:r>
              <a:rPr lang="ta-IN" sz="2400" b="1" dirty="0">
                <a:solidFill>
                  <a:srgbClr val="0000CC"/>
                </a:solidFill>
              </a:rPr>
              <a:t>அனைத்துலகையும் </a:t>
            </a:r>
            <a:r>
              <a:rPr lang="ta-IN" sz="2400" b="1" dirty="0">
                <a:solidFill>
                  <a:srgbClr val="0000CC"/>
                </a:solidFill>
              </a:rPr>
              <a:t>படைத்து ஆண்டு நடத்தும் எல்லாம் வல்ல இறைவா</a:t>
            </a:r>
            <a:r>
              <a:rPr lang="en-US" sz="2400" b="1" dirty="0">
                <a:solidFill>
                  <a:srgbClr val="0000CC"/>
                </a:solidFill>
              </a:rPr>
              <a:t>!</a:t>
            </a:r>
            <a:r>
              <a:rPr lang="ta-IN" sz="2400" b="1" dirty="0">
                <a:solidFill>
                  <a:srgbClr val="0000CC"/>
                </a:solidFill>
              </a:rPr>
              <a:t>  யாக்கோபின் கடவுளே தாவீதின் குமாரனே</a:t>
            </a:r>
            <a:r>
              <a:rPr lang="en-IN" sz="2400" b="1" dirty="0">
                <a:solidFill>
                  <a:srgbClr val="0000CC"/>
                </a:solidFill>
              </a:rPr>
              <a:t> </a:t>
            </a:r>
            <a:r>
              <a:rPr lang="ta-IN" sz="2400" b="1" dirty="0">
                <a:solidFill>
                  <a:srgbClr val="0000CC"/>
                </a:solidFill>
              </a:rPr>
              <a:t>உம்மை ஆராதிக்கிறேன்</a:t>
            </a:r>
            <a:r>
              <a:rPr lang="en-IN" sz="2400" b="1" dirty="0">
                <a:solidFill>
                  <a:srgbClr val="0000CC"/>
                </a:solidFill>
              </a:rPr>
              <a:t>.</a:t>
            </a:r>
            <a:r>
              <a:rPr lang="ta-IN" sz="2400" b="1" dirty="0">
                <a:solidFill>
                  <a:srgbClr val="0000CC"/>
                </a:solidFill>
              </a:rPr>
              <a:t> உமக்கு நன்றி கூறுகிறேன்</a:t>
            </a:r>
            <a:r>
              <a:rPr lang="en-IN" sz="2400" b="1" dirty="0">
                <a:solidFill>
                  <a:srgbClr val="0000CC"/>
                </a:solidFill>
              </a:rPr>
              <a:t>.</a:t>
            </a:r>
            <a:r>
              <a:rPr lang="ta-IN" sz="2400" b="1" dirty="0">
                <a:solidFill>
                  <a:srgbClr val="0000CC"/>
                </a:solidFill>
              </a:rPr>
              <a:t> இந்த நாள் வரையிலும் உமது அன்பையும்</a:t>
            </a:r>
            <a:r>
              <a:rPr lang="en-US" sz="2400" b="1" dirty="0">
                <a:solidFill>
                  <a:srgbClr val="0000CC"/>
                </a:solidFill>
              </a:rPr>
              <a:t>,</a:t>
            </a:r>
            <a:r>
              <a:rPr lang="ta-IN" sz="2400" b="1" dirty="0">
                <a:solidFill>
                  <a:srgbClr val="0000CC"/>
                </a:solidFill>
              </a:rPr>
              <a:t> பராமரிப்பையும் வெளிப்படுத்தியமைக்காக நன்றி</a:t>
            </a:r>
            <a:r>
              <a:rPr lang="en-IN" sz="2400" b="1" dirty="0">
                <a:solidFill>
                  <a:srgbClr val="0000CC"/>
                </a:solidFill>
              </a:rPr>
              <a:t>.</a:t>
            </a:r>
            <a:r>
              <a:rPr lang="ta-IN" sz="2400" b="1" dirty="0">
                <a:solidFill>
                  <a:srgbClr val="0000CC"/>
                </a:solidFill>
              </a:rPr>
              <a:t> </a:t>
            </a:r>
            <a:endParaRPr lang="en-IN" sz="2400" dirty="0">
              <a:solidFill>
                <a:srgbClr val="0000CC"/>
              </a:solidFill>
            </a:endParaRPr>
          </a:p>
          <a:p>
            <a:pPr algn="ctr"/>
            <a:r>
              <a:rPr lang="ta-IN" sz="2400" b="1" dirty="0">
                <a:solidFill>
                  <a:srgbClr val="0000CC"/>
                </a:solidFill>
              </a:rPr>
              <a:t>தொடர்ந்து என்னை வழிநடத்தும்</a:t>
            </a:r>
            <a:r>
              <a:rPr lang="en-US" sz="2400" b="1" dirty="0">
                <a:solidFill>
                  <a:srgbClr val="0000CC"/>
                </a:solidFill>
              </a:rPr>
              <a:t>.</a:t>
            </a:r>
            <a:endParaRPr lang="en-IN" sz="2400" dirty="0">
              <a:solidFill>
                <a:srgbClr val="0000CC"/>
              </a:solidFill>
            </a:endParaRPr>
          </a:p>
          <a:p>
            <a:pPr algn="ctr"/>
            <a:r>
              <a:rPr lang="ta-IN" sz="2400" b="1" dirty="0">
                <a:solidFill>
                  <a:srgbClr val="0000CC"/>
                </a:solidFill>
              </a:rPr>
              <a:t>அன்னைமரியே அன்புத்தாயே</a:t>
            </a:r>
            <a:r>
              <a:rPr lang="en-US" sz="2400" b="1" dirty="0">
                <a:solidFill>
                  <a:srgbClr val="0000CC"/>
                </a:solidFill>
              </a:rPr>
              <a:t>,</a:t>
            </a:r>
            <a:r>
              <a:rPr lang="ta-IN" sz="2400" b="1" dirty="0">
                <a:solidFill>
                  <a:srgbClr val="0000CC"/>
                </a:solidFill>
              </a:rPr>
              <a:t> </a:t>
            </a:r>
            <a:r>
              <a:rPr lang="en-US" sz="2400" b="1" dirty="0">
                <a:solidFill>
                  <a:srgbClr val="0000CC"/>
                </a:solidFill>
              </a:rPr>
              <a:t> </a:t>
            </a:r>
            <a:endParaRPr lang="en-IN" sz="2400" dirty="0">
              <a:solidFill>
                <a:srgbClr val="0000CC"/>
              </a:solidFill>
            </a:endParaRPr>
          </a:p>
          <a:p>
            <a:pPr algn="ctr"/>
            <a:r>
              <a:rPr lang="ta-IN" sz="2400" b="1" dirty="0">
                <a:solidFill>
                  <a:srgbClr val="0000CC"/>
                </a:solidFill>
              </a:rPr>
              <a:t>அனைத்துப் புனிதர்களே</a:t>
            </a:r>
            <a:r>
              <a:rPr lang="en-US" sz="2400" b="1" dirty="0">
                <a:solidFill>
                  <a:srgbClr val="0000CC"/>
                </a:solidFill>
              </a:rPr>
              <a:t>,</a:t>
            </a:r>
            <a:r>
              <a:rPr lang="ta-IN" sz="2400" b="1" dirty="0">
                <a:solidFill>
                  <a:srgbClr val="0000CC"/>
                </a:solidFill>
              </a:rPr>
              <a:t> வானகத்தூதர்களே எனக்காக இறைவனை மன்றாடும்</a:t>
            </a:r>
            <a:r>
              <a:rPr lang="en-US" sz="2400" b="1" dirty="0">
                <a:solidFill>
                  <a:srgbClr val="0000CC"/>
                </a:solidFill>
              </a:rPr>
              <a:t> - </a:t>
            </a:r>
            <a:r>
              <a:rPr lang="ta-IN" sz="2400" b="1" dirty="0">
                <a:solidFill>
                  <a:srgbClr val="0000CC"/>
                </a:solidFill>
              </a:rPr>
              <a:t>ஆமென்</a:t>
            </a:r>
            <a:r>
              <a:rPr lang="en-IN" sz="2400" b="1" dirty="0">
                <a:solidFill>
                  <a:srgbClr val="0000CC"/>
                </a:solidFill>
              </a:rPr>
              <a:t>.</a:t>
            </a:r>
            <a:endParaRPr lang="en-IN" sz="2400" dirty="0">
              <a:solidFill>
                <a:srgbClr val="0000CC"/>
              </a:solidFill>
            </a:endParaRPr>
          </a:p>
          <a:p>
            <a:pPr algn="ctr"/>
            <a:r>
              <a:rPr lang="en-US" sz="2400" b="1" dirty="0">
                <a:solidFill>
                  <a:srgbClr val="0000CC"/>
                </a:solidFill>
              </a:rPr>
              <a:t> </a:t>
            </a:r>
            <a:endParaRPr lang="en-IN" sz="2400" dirty="0">
              <a:solidFill>
                <a:srgbClr val="0000CC"/>
              </a:solidFill>
            </a:endParaRPr>
          </a:p>
          <a:p>
            <a:pPr algn="ctr"/>
            <a:r>
              <a:rPr lang="ta-IN" sz="2200" b="1" dirty="0">
                <a:solidFill>
                  <a:srgbClr val="0000CC"/>
                </a:solidFill>
              </a:rPr>
              <a:t> </a:t>
            </a:r>
            <a:endParaRPr lang="en-IN" sz="2200" dirty="0">
              <a:solidFill>
                <a:srgbClr val="0000CC"/>
              </a:solidFill>
            </a:endParaRPr>
          </a:p>
        </p:txBody>
      </p:sp>
      <p:sp>
        <p:nvSpPr>
          <p:cNvPr id="4" name="5-Point Star 3"/>
          <p:cNvSpPr/>
          <p:nvPr/>
        </p:nvSpPr>
        <p:spPr>
          <a:xfrm>
            <a:off x="1524000" y="5906069"/>
            <a:ext cx="914400" cy="914400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" name="5-Point Star 8"/>
          <p:cNvSpPr/>
          <p:nvPr/>
        </p:nvSpPr>
        <p:spPr>
          <a:xfrm>
            <a:off x="5314666" y="5919604"/>
            <a:ext cx="914400" cy="914400"/>
          </a:xfrm>
          <a:prstGeom prst="star5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" name="5-Point Star 9"/>
          <p:cNvSpPr/>
          <p:nvPr/>
        </p:nvSpPr>
        <p:spPr>
          <a:xfrm>
            <a:off x="6795733" y="5914942"/>
            <a:ext cx="914400" cy="914400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1" name="5-Point Star 10"/>
          <p:cNvSpPr/>
          <p:nvPr/>
        </p:nvSpPr>
        <p:spPr>
          <a:xfrm>
            <a:off x="8229600" y="5914942"/>
            <a:ext cx="914400" cy="9144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" name="5-Point Star 11"/>
          <p:cNvSpPr/>
          <p:nvPr/>
        </p:nvSpPr>
        <p:spPr>
          <a:xfrm>
            <a:off x="9772934" y="5894313"/>
            <a:ext cx="914400" cy="914400"/>
          </a:xfrm>
          <a:prstGeom prst="star5">
            <a:avLst/>
          </a:prstGeom>
          <a:solidFill>
            <a:srgbClr val="66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3" name="5-Point Star 12"/>
          <p:cNvSpPr/>
          <p:nvPr/>
        </p:nvSpPr>
        <p:spPr>
          <a:xfrm>
            <a:off x="3992966" y="5877411"/>
            <a:ext cx="914400" cy="914400"/>
          </a:xfrm>
          <a:prstGeom prst="star5">
            <a:avLst/>
          </a:prstGeom>
          <a:solidFill>
            <a:srgbClr val="00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4" name="5-Point Star 13"/>
          <p:cNvSpPr/>
          <p:nvPr/>
        </p:nvSpPr>
        <p:spPr>
          <a:xfrm>
            <a:off x="2671266" y="5894313"/>
            <a:ext cx="914400" cy="914400"/>
          </a:xfrm>
          <a:prstGeom prst="star5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252" y="803098"/>
            <a:ext cx="5281165" cy="5074313"/>
          </a:xfrm>
          <a:prstGeom prst="rect">
            <a:avLst/>
          </a:prstGeom>
        </p:spPr>
      </p:pic>
      <p:sp>
        <p:nvSpPr>
          <p:cNvPr id="15" name="5-Point Star 14"/>
          <p:cNvSpPr/>
          <p:nvPr/>
        </p:nvSpPr>
        <p:spPr>
          <a:xfrm>
            <a:off x="0" y="5877411"/>
            <a:ext cx="1004533" cy="9144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6" name="5-Point Star 15"/>
          <p:cNvSpPr/>
          <p:nvPr/>
        </p:nvSpPr>
        <p:spPr>
          <a:xfrm>
            <a:off x="11254002" y="5883581"/>
            <a:ext cx="914400" cy="914400"/>
          </a:xfrm>
          <a:prstGeom prst="star5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02522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1073</TotalTime>
  <Words>48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Algerian</vt:lpstr>
      <vt:lpstr>Arial</vt:lpstr>
      <vt:lpstr>Calibri</vt:lpstr>
      <vt:lpstr>Latha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SPECIAL PRAYER</dc:title>
  <dc:creator>ADRIN</dc:creator>
  <cp:lastModifiedBy>Admin</cp:lastModifiedBy>
  <cp:revision>165</cp:revision>
  <dcterms:created xsi:type="dcterms:W3CDTF">2006-08-16T00:00:00Z</dcterms:created>
  <dcterms:modified xsi:type="dcterms:W3CDTF">2022-11-19T07:45:34Z</dcterms:modified>
</cp:coreProperties>
</file>